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89" r:id="rId2"/>
    <p:sldId id="390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0" autoAdjust="0"/>
    <p:restoredTop sz="89033" autoAdjust="0"/>
  </p:normalViewPr>
  <p:slideViewPr>
    <p:cSldViewPr snapToGrid="0">
      <p:cViewPr varScale="1">
        <p:scale>
          <a:sx n="76" d="100"/>
          <a:sy n="76" d="100"/>
        </p:scale>
        <p:origin x="307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21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2018-05-14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 smtClean="0"/>
              <a:t>Stor rubrik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Underrubrik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/>
          <a:lstStyle/>
          <a:p>
            <a:fld id="{4CF06871-5BD4-4E2C-8087-4FF38FFC5E49}" type="datetime1">
              <a:rPr lang="sv-SE" smtClean="0"/>
              <a:t>2018-05-14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396000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Mindre rubrik</a:t>
            </a:r>
            <a:endParaRPr lang="sv-SE" dirty="0"/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1121664"/>
            <a:ext cx="5180400" cy="4986528"/>
          </a:xfrm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1115802"/>
            <a:ext cx="5180400" cy="498652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/>
          <a:lstStyle/>
          <a:p>
            <a:fld id="{865BC394-ECB9-40F8-AE05-0C2F43372AD2}" type="datetime1">
              <a:rPr lang="sv-SE" smtClean="0"/>
              <a:t>2018-05-14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396000"/>
            <a:ext cx="10514999" cy="574296"/>
          </a:xfrm>
        </p:spPr>
        <p:txBody>
          <a:bodyPr/>
          <a:lstStyle/>
          <a:p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</a:t>
            </a:r>
            <a:endParaRPr lang="en-US" noProof="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107736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 </a:t>
            </a:r>
            <a:r>
              <a:rPr lang="en-US" noProof="0" dirty="0" err="1" smtClean="0"/>
              <a:t>på</a:t>
            </a:r>
            <a:r>
              <a:rPr lang="en-US" noProof="0" dirty="0" smtClean="0"/>
              <a:t> </a:t>
            </a:r>
            <a:r>
              <a:rPr lang="en-US" noProof="0" dirty="0" err="1" smtClean="0"/>
              <a:t>bakgrundstexten</a:t>
            </a:r>
            <a:endParaRPr lang="en-US" noProof="0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1987297"/>
            <a:ext cx="5158800" cy="4120896"/>
          </a:xfrm>
        </p:spPr>
        <p:txBody>
          <a:bodyPr/>
          <a:lstStyle/>
          <a:p>
            <a:pPr lvl="0"/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 </a:t>
            </a:r>
            <a:r>
              <a:rPr lang="en-US" noProof="0" dirty="0" err="1" smtClean="0"/>
              <a:t>på</a:t>
            </a:r>
            <a:r>
              <a:rPr lang="en-US" noProof="0" dirty="0" smtClean="0"/>
              <a:t> </a:t>
            </a:r>
            <a:r>
              <a:rPr lang="en-US" noProof="0" dirty="0" err="1" smtClean="0"/>
              <a:t>bakgrundstexten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två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tre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fyra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Nivå</a:t>
            </a:r>
            <a:r>
              <a:rPr lang="en-US" noProof="0" dirty="0" smtClean="0"/>
              <a:t> fem</a:t>
            </a:r>
            <a:endParaRPr lang="en-US" noProof="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107735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 </a:t>
            </a:r>
            <a:r>
              <a:rPr lang="en-US" noProof="0" dirty="0" err="1" smtClean="0"/>
              <a:t>på</a:t>
            </a:r>
            <a:r>
              <a:rPr lang="en-US" noProof="0" dirty="0" smtClean="0"/>
              <a:t> </a:t>
            </a:r>
            <a:r>
              <a:rPr lang="en-US" noProof="0" dirty="0" err="1" smtClean="0"/>
              <a:t>bakgrundstexten</a:t>
            </a:r>
            <a:endParaRPr lang="en-US" noProof="0" dirty="0" smtClean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1987295"/>
            <a:ext cx="5158800" cy="4120897"/>
          </a:xfrm>
        </p:spPr>
        <p:txBody>
          <a:bodyPr/>
          <a:lstStyle/>
          <a:p>
            <a:pPr lvl="0"/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 </a:t>
            </a:r>
            <a:r>
              <a:rPr lang="en-US" noProof="0" dirty="0" err="1" smtClean="0"/>
              <a:t>på</a:t>
            </a:r>
            <a:r>
              <a:rPr lang="en-US" noProof="0" dirty="0" smtClean="0"/>
              <a:t> </a:t>
            </a:r>
            <a:r>
              <a:rPr lang="en-US" noProof="0" dirty="0" err="1" smtClean="0"/>
              <a:t>bakgrundstexten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två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tre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fyra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Nivå</a:t>
            </a:r>
            <a:r>
              <a:rPr lang="en-US" noProof="0" dirty="0" smtClean="0"/>
              <a:t> fem</a:t>
            </a:r>
            <a:endParaRPr lang="en-US" noProof="0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/>
          <a:lstStyle/>
          <a:p>
            <a:fld id="{0357C105-8C3B-47DE-9961-4CD5D69620B6}" type="datetime1">
              <a:rPr lang="sv-SE" noProof="0" smtClean="0"/>
              <a:t>2018-05-14</a:t>
            </a:fld>
            <a:endParaRPr lang="en-US" noProof="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/>
          <a:lstStyle/>
          <a:p>
            <a:fld id="{80D38477-9FDE-4530-A17B-410DC299EBA2}" type="datetime1">
              <a:rPr lang="sv-SE" smtClean="0"/>
              <a:t>2018-05-14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8"/>
          <p:cNvSpPr/>
          <p:nvPr userDrawn="1"/>
        </p:nvSpPr>
        <p:spPr>
          <a:xfrm>
            <a:off x="304800" y="228601"/>
            <a:ext cx="11582400" cy="59229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48" tIns="60924" rIns="121848" bIns="609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799" dirty="0"/>
          </a:p>
        </p:txBody>
      </p:sp>
      <p:sp>
        <p:nvSpPr>
          <p:cNvPr id="5" name="Frihandsfigur 9"/>
          <p:cNvSpPr/>
          <p:nvPr userDrawn="1"/>
        </p:nvSpPr>
        <p:spPr>
          <a:xfrm rot="60000">
            <a:off x="402723" y="315820"/>
            <a:ext cx="11422297" cy="5737517"/>
          </a:xfrm>
          <a:custGeom>
            <a:avLst/>
            <a:gdLst>
              <a:gd name="connsiteX0" fmla="*/ 0 w 8382000"/>
              <a:gd name="connsiteY0" fmla="*/ 0 h 5257800"/>
              <a:gd name="connsiteX1" fmla="*/ 8382000 w 8382000"/>
              <a:gd name="connsiteY1" fmla="*/ 0 h 5257800"/>
              <a:gd name="connsiteX2" fmla="*/ 8382000 w 8382000"/>
              <a:gd name="connsiteY2" fmla="*/ 5257800 h 5257800"/>
              <a:gd name="connsiteX3" fmla="*/ 0 w 8382000"/>
              <a:gd name="connsiteY3" fmla="*/ 5257800 h 5257800"/>
              <a:gd name="connsiteX4" fmla="*/ 0 w 8382000"/>
              <a:gd name="connsiteY4" fmla="*/ 0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0" h="5257800">
                <a:moveTo>
                  <a:pt x="0" y="0"/>
                </a:moveTo>
                <a:lnTo>
                  <a:pt x="8382000" y="0"/>
                </a:lnTo>
                <a:lnTo>
                  <a:pt x="83820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3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48" tIns="60924" rIns="121848" bIns="6092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799" dirty="0"/>
          </a:p>
        </p:txBody>
      </p:sp>
      <p:pic>
        <p:nvPicPr>
          <p:cNvPr id="7" name="Bildobjekt 11" descr="miunlogo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797594" y="6234114"/>
            <a:ext cx="10668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79475" y="428457"/>
            <a:ext cx="9388511" cy="686003"/>
          </a:xfrm>
        </p:spPr>
        <p:txBody>
          <a:bodyPr/>
          <a:lstStyle>
            <a:lvl1pPr>
              <a:defRPr sz="4799" cap="none" baseline="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4"/>
          </p:nvPr>
        </p:nvSpPr>
        <p:spPr>
          <a:xfrm>
            <a:off x="576131" y="1366592"/>
            <a:ext cx="5318927" cy="4461468"/>
          </a:xfrm>
        </p:spPr>
        <p:txBody>
          <a:bodyPr/>
          <a:lstStyle>
            <a:lvl1pPr>
              <a:defRPr cap="none" baseline="0">
                <a:solidFill>
                  <a:schemeClr val="tx2"/>
                </a:solidFill>
              </a:defRPr>
            </a:lvl1pPr>
            <a:lvl2pPr>
              <a:defRPr cap="none" baseline="0">
                <a:solidFill>
                  <a:schemeClr val="tx2"/>
                </a:solidFill>
              </a:defRPr>
            </a:lvl2pPr>
            <a:lvl3pPr>
              <a:defRPr cap="none" baseline="0">
                <a:solidFill>
                  <a:schemeClr val="tx2"/>
                </a:solidFill>
              </a:defRPr>
            </a:lvl3pPr>
            <a:lvl4pPr>
              <a:defRPr cap="none" baseline="0">
                <a:solidFill>
                  <a:schemeClr val="tx2"/>
                </a:solidFill>
              </a:defRPr>
            </a:lvl4pPr>
            <a:lvl5pPr>
              <a:defRPr cap="none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9" name="Bildobjekt 12" descr="MIUN_punkt_se_ROSA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43118" y="470785"/>
            <a:ext cx="1578736" cy="619611"/>
          </a:xfrm>
          <a:prstGeom prst="rect">
            <a:avLst/>
          </a:prstGeom>
        </p:spPr>
      </p:pic>
      <p:sp>
        <p:nvSpPr>
          <p:cNvPr id="10" name="Platshållare för bildnummer 15"/>
          <p:cNvSpPr>
            <a:spLocks noGrp="1"/>
          </p:cNvSpPr>
          <p:nvPr>
            <p:ph type="sldNum" sz="quarter" idx="12"/>
          </p:nvPr>
        </p:nvSpPr>
        <p:spPr>
          <a:xfrm>
            <a:off x="9418654" y="6356352"/>
            <a:ext cx="1085221" cy="365125"/>
          </a:xfrm>
        </p:spPr>
        <p:txBody>
          <a:bodyPr/>
          <a:lstStyle>
            <a:lvl1pPr>
              <a:defRPr sz="1300">
                <a:solidFill>
                  <a:srgbClr val="000000"/>
                </a:solidFill>
              </a:defRPr>
            </a:lvl1pPr>
          </a:lstStyle>
          <a:p>
            <a:fld id="{40C4B306-099F-D54F-9B6F-12703FFD431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text 15"/>
          <p:cNvSpPr>
            <a:spLocks noGrp="1"/>
          </p:cNvSpPr>
          <p:nvPr>
            <p:ph type="body" sz="quarter" idx="15"/>
          </p:nvPr>
        </p:nvSpPr>
        <p:spPr>
          <a:xfrm>
            <a:off x="6285823" y="1368824"/>
            <a:ext cx="5318927" cy="4461468"/>
          </a:xfrm>
        </p:spPr>
        <p:txBody>
          <a:bodyPr/>
          <a:lstStyle>
            <a:lvl1pPr>
              <a:defRPr cap="none" baseline="0">
                <a:solidFill>
                  <a:schemeClr val="tx2"/>
                </a:solidFill>
              </a:defRPr>
            </a:lvl1pPr>
            <a:lvl2pPr>
              <a:defRPr cap="none" baseline="0">
                <a:solidFill>
                  <a:schemeClr val="tx2"/>
                </a:solidFill>
              </a:defRPr>
            </a:lvl2pPr>
            <a:lvl3pPr>
              <a:defRPr cap="none" baseline="0">
                <a:solidFill>
                  <a:schemeClr val="tx2"/>
                </a:solidFill>
              </a:defRPr>
            </a:lvl3pPr>
            <a:lvl4pPr>
              <a:defRPr cap="none" baseline="0">
                <a:solidFill>
                  <a:schemeClr val="tx2"/>
                </a:solidFill>
              </a:defRPr>
            </a:lvl4pPr>
            <a:lvl5pPr>
              <a:defRPr cap="none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2" name="Platshållare för sidfot 16"/>
          <p:cNvSpPr>
            <a:spLocks noGrp="1"/>
          </p:cNvSpPr>
          <p:nvPr>
            <p:ph type="ftr" sz="quarter" idx="3"/>
          </p:nvPr>
        </p:nvSpPr>
        <p:spPr>
          <a:xfrm>
            <a:off x="3623262" y="6356352"/>
            <a:ext cx="4945476" cy="365125"/>
          </a:xfrm>
          <a:prstGeom prst="rect">
            <a:avLst/>
          </a:prstGeom>
        </p:spPr>
        <p:txBody>
          <a:bodyPr lIns="121880" tIns="60940" rIns="121880" bIns="6094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975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304800" y="228600"/>
            <a:ext cx="11582400" cy="592344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0" name="Frihandsfigur 9"/>
          <p:cNvSpPr/>
          <p:nvPr userDrawn="1"/>
        </p:nvSpPr>
        <p:spPr>
          <a:xfrm rot="60000">
            <a:off x="402701" y="315821"/>
            <a:ext cx="11422297" cy="5737517"/>
          </a:xfrm>
          <a:custGeom>
            <a:avLst/>
            <a:gdLst>
              <a:gd name="connsiteX0" fmla="*/ 0 w 8382000"/>
              <a:gd name="connsiteY0" fmla="*/ 0 h 5257800"/>
              <a:gd name="connsiteX1" fmla="*/ 8382000 w 8382000"/>
              <a:gd name="connsiteY1" fmla="*/ 0 h 5257800"/>
              <a:gd name="connsiteX2" fmla="*/ 8382000 w 8382000"/>
              <a:gd name="connsiteY2" fmla="*/ 5257800 h 5257800"/>
              <a:gd name="connsiteX3" fmla="*/ 0 w 8382000"/>
              <a:gd name="connsiteY3" fmla="*/ 5257800 h 5257800"/>
              <a:gd name="connsiteX4" fmla="*/ 0 w 8382000"/>
              <a:gd name="connsiteY4" fmla="*/ 0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0" h="5257800">
                <a:moveTo>
                  <a:pt x="0" y="0"/>
                </a:moveTo>
                <a:lnTo>
                  <a:pt x="8382000" y="0"/>
                </a:lnTo>
                <a:lnTo>
                  <a:pt x="8382000" y="5257800"/>
                </a:lnTo>
                <a:lnTo>
                  <a:pt x="0" y="5257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3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1218926"/>
            <a:ext cx="7780019" cy="68600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pic>
        <p:nvPicPr>
          <p:cNvPr id="13" name="Bildobjekt 12" descr="MIUN_punkt_se_ROSA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21443" y="519343"/>
            <a:ext cx="1578736" cy="464708"/>
          </a:xfrm>
          <a:prstGeom prst="rect">
            <a:avLst/>
          </a:prstGeom>
        </p:spPr>
      </p:pic>
      <p:sp>
        <p:nvSpPr>
          <p:cNvPr id="16" name="Platshållare för text 15"/>
          <p:cNvSpPr>
            <a:spLocks noGrp="1"/>
          </p:cNvSpPr>
          <p:nvPr>
            <p:ph type="body" sz="quarter" idx="14"/>
          </p:nvPr>
        </p:nvSpPr>
        <p:spPr>
          <a:xfrm>
            <a:off x="912287" y="1919580"/>
            <a:ext cx="7787019" cy="1919287"/>
          </a:xfrm>
        </p:spPr>
        <p:txBody>
          <a:bodyPr/>
          <a:lstStyle>
            <a:lvl1pPr>
              <a:defRPr cap="none" baseline="0">
                <a:solidFill>
                  <a:schemeClr val="tx2"/>
                </a:solidFill>
              </a:defRPr>
            </a:lvl1pPr>
            <a:lvl2pPr>
              <a:defRPr cap="none" baseline="0">
                <a:solidFill>
                  <a:schemeClr val="tx2"/>
                </a:solidFill>
              </a:defRPr>
            </a:lvl2pPr>
            <a:lvl3pPr>
              <a:defRPr cap="none" baseline="0">
                <a:solidFill>
                  <a:schemeClr val="tx2"/>
                </a:solidFill>
              </a:defRPr>
            </a:lvl3pPr>
            <a:lvl4pPr>
              <a:defRPr cap="none" baseline="0">
                <a:solidFill>
                  <a:schemeClr val="tx2"/>
                </a:solidFill>
              </a:defRPr>
            </a:lvl4pPr>
            <a:lvl5pPr>
              <a:defRPr cap="none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12" name="Bildobjekt 11" descr="miun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08167" y="6234293"/>
            <a:ext cx="1402525" cy="596908"/>
          </a:xfrm>
          <a:prstGeom prst="rect">
            <a:avLst/>
          </a:prstGeom>
        </p:spPr>
      </p:pic>
      <p:sp>
        <p:nvSpPr>
          <p:cNvPr id="14" name="Platshållare för bildnummer 15"/>
          <p:cNvSpPr>
            <a:spLocks noGrp="1"/>
          </p:cNvSpPr>
          <p:nvPr>
            <p:ph type="sldNum" sz="quarter" idx="12"/>
          </p:nvPr>
        </p:nvSpPr>
        <p:spPr>
          <a:xfrm>
            <a:off x="9171296" y="6356351"/>
            <a:ext cx="905032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0C4B306-099F-D54F-9B6F-12703FFD431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2371898" y="6356351"/>
            <a:ext cx="112192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3555DD-D30C-4D9C-9D9B-0594FE5D11B8}" type="datetime1">
              <a:rPr lang="sv-SE" smtClean="0"/>
              <a:t>2018-05-14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512024" y="6356351"/>
            <a:ext cx="5659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10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Underrubrik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 smtClean="0"/>
              <a:t>Stor rubrik</a:t>
            </a:r>
            <a:endParaRPr lang="sv-SE" dirty="0"/>
          </a:p>
        </p:txBody>
      </p:sp>
      <p:pic>
        <p:nvPicPr>
          <p:cNvPr id="5" name="107192D2-3778-4ECE-8BEC-1F42874D3F29" descr="759C4F0E-5528-4626-A835-687661AA8F96@familjenpange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954" y="399627"/>
            <a:ext cx="3689837" cy="5201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57782" y="130809"/>
            <a:ext cx="3384376" cy="76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Stor rubrik</a:t>
            </a:r>
            <a:endParaRPr lang="sv-SE" dirty="0"/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3960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Mindre</a:t>
            </a:r>
            <a:r>
              <a:rPr lang="en-US" noProof="0" dirty="0" smtClean="0"/>
              <a:t> </a:t>
            </a:r>
            <a:r>
              <a:rPr lang="en-US" noProof="0" dirty="0" err="1" smtClean="0"/>
              <a:t>rubrik</a:t>
            </a:r>
            <a:endParaRPr lang="en-US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1121665"/>
            <a:ext cx="10550525" cy="4952428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 </a:t>
            </a:r>
            <a:r>
              <a:rPr lang="en-US" noProof="0" dirty="0" err="1" smtClean="0"/>
              <a:t>på</a:t>
            </a:r>
            <a:r>
              <a:rPr lang="en-US" noProof="0" dirty="0" smtClean="0"/>
              <a:t> </a:t>
            </a:r>
            <a:r>
              <a:rPr lang="en-US" noProof="0" dirty="0" err="1" smtClean="0"/>
              <a:t>bakgrundstexten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två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tre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fyra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Nivå</a:t>
            </a:r>
            <a:r>
              <a:rPr lang="en-US" noProof="0" dirty="0" smtClean="0"/>
              <a:t> fem</a:t>
            </a:r>
            <a:endParaRPr lang="en-US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/>
          <a:lstStyle/>
          <a:p>
            <a:fld id="{9468A4FC-7845-4944-B360-09A441ED3576}" type="datetime1">
              <a:rPr lang="sv-SE" smtClean="0"/>
              <a:t>2018-05-14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/>
          <a:lstStyle/>
          <a:p>
            <a:fld id="{9B8B0A78-E592-4396-A689-2CD74A075428}" type="datetime1">
              <a:rPr lang="sv-SE" smtClean="0"/>
              <a:t>2018-05-14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Avsnittsrubrik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396000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Mindre</a:t>
            </a:r>
            <a:r>
              <a:rPr lang="en-US" noProof="0" dirty="0" smtClean="0"/>
              <a:t> </a:t>
            </a:r>
            <a:r>
              <a:rPr lang="en-US" noProof="0" dirty="0" err="1" smtClean="0"/>
              <a:t>rubrik</a:t>
            </a:r>
            <a:endParaRPr lang="en-US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1132894"/>
            <a:ext cx="5180400" cy="4986850"/>
          </a:xfrm>
        </p:spPr>
        <p:txBody>
          <a:bodyPr/>
          <a:lstStyle/>
          <a:p>
            <a:pPr lvl="0"/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 </a:t>
            </a:r>
            <a:r>
              <a:rPr lang="en-US" noProof="0" dirty="0" err="1" smtClean="0"/>
              <a:t>på</a:t>
            </a:r>
            <a:r>
              <a:rPr lang="en-US" noProof="0" dirty="0" smtClean="0"/>
              <a:t> </a:t>
            </a:r>
            <a:r>
              <a:rPr lang="en-US" noProof="0" dirty="0" err="1" smtClean="0"/>
              <a:t>bakgrundstexten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två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tre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fyra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Nivå</a:t>
            </a:r>
            <a:r>
              <a:rPr lang="en-US" noProof="0" dirty="0" smtClean="0"/>
              <a:t> fem</a:t>
            </a:r>
            <a:endParaRPr lang="en-US" noProof="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1133856"/>
            <a:ext cx="5180400" cy="4986528"/>
          </a:xfrm>
        </p:spPr>
        <p:txBody>
          <a:bodyPr/>
          <a:lstStyle/>
          <a:p>
            <a:pPr lvl="0"/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 </a:t>
            </a:r>
            <a:r>
              <a:rPr lang="en-US" noProof="0" dirty="0" err="1" smtClean="0"/>
              <a:t>på</a:t>
            </a:r>
            <a:r>
              <a:rPr lang="en-US" noProof="0" dirty="0" smtClean="0"/>
              <a:t> </a:t>
            </a:r>
            <a:r>
              <a:rPr lang="en-US" noProof="0" dirty="0" err="1" smtClean="0"/>
              <a:t>bakgrundstexten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två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tre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fyra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Nivå</a:t>
            </a:r>
            <a:r>
              <a:rPr lang="en-US" noProof="0" dirty="0" smtClean="0"/>
              <a:t> fem</a:t>
            </a:r>
            <a:endParaRPr lang="en-US" noProof="0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/>
          <a:lstStyle/>
          <a:p>
            <a:fld id="{3E8F13EF-8066-402F-BED2-34B9566132BD}" type="datetime1">
              <a:rPr lang="sv-SE" smtClean="0"/>
              <a:t>2018-05-14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396000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Mindre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1133856"/>
            <a:ext cx="5180400" cy="4974331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1134182"/>
            <a:ext cx="5180400" cy="4974009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/>
          <a:lstStyle/>
          <a:p>
            <a:fld id="{F8522F7F-1DC4-4748-9F70-27EDB4DF4C3B}" type="datetime1">
              <a:rPr lang="sv-SE" smtClean="0"/>
              <a:t>2018-05-14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612000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Mindre rubrik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1341120"/>
            <a:ext cx="5180400" cy="47548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Bildtext</a:t>
            </a:r>
            <a:endParaRPr lang="sv-SE" dirty="0"/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1341120"/>
            <a:ext cx="5180400" cy="4754879"/>
          </a:xfrm>
        </p:spPr>
        <p:txBody>
          <a:bodyPr/>
          <a:lstStyle/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/>
          <a:lstStyle/>
          <a:p>
            <a:fld id="{AEA26334-1AA0-4998-9CBB-4E9F01587A27}" type="datetime1">
              <a:rPr lang="sv-SE" smtClean="0"/>
              <a:t>2018-05-14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07192D2-3778-4ECE-8BEC-1F42874D3F29" descr="759C4F0E-5528-4626-A835-687661AA8F96@familjenpangea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242" y="6236103"/>
            <a:ext cx="1250902" cy="5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52048" y="396367"/>
            <a:ext cx="10501751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</a:t>
            </a:r>
            <a:endParaRPr lang="en-US" noProof="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52048" y="1146049"/>
            <a:ext cx="10501752" cy="4928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 dirty="0" err="1" smtClean="0"/>
              <a:t>Klicka</a:t>
            </a:r>
            <a:r>
              <a:rPr lang="en-US" noProof="0" dirty="0" smtClean="0"/>
              <a:t> </a:t>
            </a:r>
            <a:r>
              <a:rPr lang="en-US" noProof="0" dirty="0" err="1" smtClean="0"/>
              <a:t>här</a:t>
            </a:r>
            <a:r>
              <a:rPr lang="en-US" noProof="0" dirty="0" smtClean="0"/>
              <a:t> </a:t>
            </a:r>
            <a:r>
              <a:rPr lang="en-US" noProof="0" dirty="0" err="1" smtClean="0"/>
              <a:t>för</a:t>
            </a:r>
            <a:r>
              <a:rPr lang="en-US" noProof="0" dirty="0" smtClean="0"/>
              <a:t> </a:t>
            </a:r>
            <a:r>
              <a:rPr lang="en-US" noProof="0" dirty="0" err="1" smtClean="0"/>
              <a:t>att</a:t>
            </a:r>
            <a:r>
              <a:rPr lang="en-US" noProof="0" dirty="0" smtClean="0"/>
              <a:t> </a:t>
            </a:r>
            <a:r>
              <a:rPr lang="en-US" noProof="0" dirty="0" err="1" smtClean="0"/>
              <a:t>ändra</a:t>
            </a:r>
            <a:r>
              <a:rPr lang="en-US" noProof="0" dirty="0" smtClean="0"/>
              <a:t> format </a:t>
            </a:r>
            <a:r>
              <a:rPr lang="en-US" noProof="0" dirty="0" err="1" smtClean="0"/>
              <a:t>på</a:t>
            </a:r>
            <a:r>
              <a:rPr lang="en-US" noProof="0" dirty="0" smtClean="0"/>
              <a:t> </a:t>
            </a:r>
            <a:r>
              <a:rPr lang="en-US" noProof="0" dirty="0" err="1" smtClean="0"/>
              <a:t>bakgrundstexten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två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tre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Nivå</a:t>
            </a:r>
            <a:r>
              <a:rPr lang="en-US" noProof="0" dirty="0" smtClean="0"/>
              <a:t> </a:t>
            </a:r>
            <a:r>
              <a:rPr lang="en-US" noProof="0" dirty="0" err="1" smtClean="0"/>
              <a:t>fyra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Nivå</a:t>
            </a:r>
            <a:r>
              <a:rPr lang="en-US" noProof="0" dirty="0" smtClean="0"/>
              <a:t> fem</a:t>
            </a:r>
            <a:endParaRPr lang="en-US" noProof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662133" y="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852048" y="6163862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48" y="6378081"/>
            <a:ext cx="2428476" cy="3423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4918168" y="6253632"/>
            <a:ext cx="2379448" cy="53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  <p:sldLayoutId id="2147483666" r:id="rId14"/>
    <p:sldLayoutId id="2147483667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663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un 16.9.potx" id="{C61BB7D9-BBAB-43CF-A8C6-54EC9D1D6368}" vid="{BC82BA5E-E059-4EB3-8CC4-73E58988101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/>
  <cp:lastModifiedBy>Mårten Sjöström</cp:lastModifiedBy>
  <cp:revision>828</cp:revision>
  <cp:lastPrinted>2017-02-20T13:45:45Z</cp:lastPrinted>
  <dcterms:created xsi:type="dcterms:W3CDTF">2015-04-23T14:32:50Z</dcterms:created>
  <dcterms:modified xsi:type="dcterms:W3CDTF">2018-05-14T16:54:19Z</dcterms:modified>
</cp:coreProperties>
</file>